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776472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Understanding Ecliptic Latitude and Longitude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685800" y="5678424"/>
            <a:ext cx="13267944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Ecliptic latitude and longitude are essential celestial coordinates that enable the precise location of points within the solar system. They play a crucial role in comprehending the movements of celestial bodies relative to Earth, thereby aiding in navigation and the study of various astronomical events.</a:t>
            </a:r>
            <a:endParaRPr lang="en-US" sz="15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3154680"/>
            <a:ext cx="1207008" cy="12070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296" y="3154680"/>
            <a:ext cx="758952" cy="12070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976" y="3154680"/>
            <a:ext cx="1207008" cy="12070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221284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Ecliptic Coordinate System: Definitions and Basics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95528" y="4553712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Ecliptic Coordinate System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95528" y="5038344"/>
            <a:ext cx="4005072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system is based on the plane of Earth's orbit around the Sun, known as the ecliptic plane.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321808" y="4553712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Ecliptic Latitude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321808" y="5038344"/>
            <a:ext cx="4005072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refers to the angular distance above or below the ecliptic plane, measured in degrees.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838944" y="4553712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Ecliptic Longitude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838944" y="5038344"/>
            <a:ext cx="4005072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defines a point's position along the ecliptic plane, measured in degrees from the vernal equinox.</a:t>
            </a:r>
            <a:endParaRPr lang="en-US" sz="15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768" y="2212848"/>
            <a:ext cx="4645152" cy="4645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768" y="2212848"/>
            <a:ext cx="4645152" cy="46451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2212848"/>
            <a:ext cx="4645152" cy="46451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432" y="4050792"/>
            <a:ext cx="978408" cy="97840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136" y="2112264"/>
            <a:ext cx="978408" cy="97840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136" y="5980176"/>
            <a:ext cx="978408" cy="97840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138074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Importance of Ecliptic Coordinates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786384" y="3831336"/>
            <a:ext cx="353872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Astronomical Navigation</a:t>
            </a:r>
            <a:endParaRPr lang="en-US" sz="1920" dirty="0"/>
          </a:p>
        </p:txBody>
      </p:sp>
      <p:sp>
        <p:nvSpPr>
          <p:cNvPr id="11" name="Text 2"/>
          <p:cNvSpPr/>
          <p:nvPr/>
        </p:nvSpPr>
        <p:spPr>
          <a:xfrm>
            <a:off x="786384" y="4361688"/>
            <a:ext cx="3538728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Ecliptic coordinates are crucial for astronomers to locate and track celestial bodies.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5020056" y="435254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3" name="Text 4"/>
          <p:cNvSpPr/>
          <p:nvPr/>
        </p:nvSpPr>
        <p:spPr>
          <a:xfrm>
            <a:off x="8366760" y="242316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4" name="Text 5"/>
          <p:cNvSpPr/>
          <p:nvPr/>
        </p:nvSpPr>
        <p:spPr>
          <a:xfrm>
            <a:off x="9930384" y="2596896"/>
            <a:ext cx="392277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Solar System Studies</a:t>
            </a:r>
            <a:endParaRPr lang="en-US" sz="1920" dirty="0"/>
          </a:p>
        </p:txBody>
      </p:sp>
      <p:sp>
        <p:nvSpPr>
          <p:cNvPr id="15" name="Text 6"/>
          <p:cNvSpPr/>
          <p:nvPr/>
        </p:nvSpPr>
        <p:spPr>
          <a:xfrm>
            <a:off x="9930384" y="3127248"/>
            <a:ext cx="3922776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These coordinates help in mapping the positions of planets and asteroids in relation to the Sun.</a:t>
            </a:r>
            <a:endParaRPr lang="en-US" sz="1530" dirty="0"/>
          </a:p>
        </p:txBody>
      </p:sp>
      <p:sp>
        <p:nvSpPr>
          <p:cNvPr id="16" name="Text 7"/>
          <p:cNvSpPr/>
          <p:nvPr/>
        </p:nvSpPr>
        <p:spPr>
          <a:xfrm>
            <a:off x="8366760" y="62910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17" name="Text 8"/>
          <p:cNvSpPr/>
          <p:nvPr/>
        </p:nvSpPr>
        <p:spPr>
          <a:xfrm>
            <a:off x="9930384" y="5065776"/>
            <a:ext cx="392277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Influence on Seasons</a:t>
            </a:r>
            <a:endParaRPr lang="en-US" sz="1920" dirty="0"/>
          </a:p>
        </p:txBody>
      </p:sp>
      <p:sp>
        <p:nvSpPr>
          <p:cNvPr id="18" name="Text 9"/>
          <p:cNvSpPr/>
          <p:nvPr/>
        </p:nvSpPr>
        <p:spPr>
          <a:xfrm>
            <a:off x="9930384" y="5596128"/>
            <a:ext cx="3922776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Understanding ecliptic coordinates explains seasonal changes due to Earth's axial tilt.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108960"/>
            <a:ext cx="4270248" cy="26426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648" y="3108960"/>
            <a:ext cx="4270248" cy="26426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352" y="3108960"/>
            <a:ext cx="4270248" cy="26426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3300984"/>
            <a:ext cx="3291840" cy="224942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1032" y="3300984"/>
            <a:ext cx="3291840" cy="224942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1592" y="3300984"/>
            <a:ext cx="3291840" cy="224942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3282696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7528" y="3282696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7232" y="3282696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226771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Calculating Ecliptic Coordinates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1024128" y="33192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1481328" y="3300984"/>
            <a:ext cx="3291840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Conversion from Equatorial Coordinates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1481328" y="4087368"/>
            <a:ext cx="329184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Ecliptic coordinates can be derived from equatorial coordinates through mathematical transformations, involving the inclination of the ecliptic.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5513832" y="33192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5971032" y="3300984"/>
            <a:ext cx="3291840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of Mathematical Functions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5971032" y="4087368"/>
            <a:ext cx="329184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Functions like sine and cosine are employed in calculations to convert between these systems, aiding in precision for locating celestial objects.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9994392" y="331927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8"/>
          <p:cNvSpPr/>
          <p:nvPr/>
        </p:nvSpPr>
        <p:spPr>
          <a:xfrm>
            <a:off x="10451592" y="3300984"/>
            <a:ext cx="329184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Tools and Software</a:t>
            </a:r>
            <a:endParaRPr lang="en-US" sz="1920" dirty="0"/>
          </a:p>
        </p:txBody>
      </p:sp>
      <p:sp>
        <p:nvSpPr>
          <p:cNvPr id="22" name="Text 9"/>
          <p:cNvSpPr/>
          <p:nvPr/>
        </p:nvSpPr>
        <p:spPr>
          <a:xfrm>
            <a:off x="10451592" y="3785616"/>
            <a:ext cx="329184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Astronomical software and tools assist in real-time computations of ecliptic coordinates, making it easier for researchers to visualize celestial movements.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704" y="3008376"/>
            <a:ext cx="1207008" cy="12070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992" y="3008376"/>
            <a:ext cx="1051560" cy="12070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976" y="3008376"/>
            <a:ext cx="1207008" cy="120700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20756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Applications in Astronomy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95528" y="4407408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Planetary Motion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95528" y="4892040"/>
            <a:ext cx="4005072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Ecliptic latitude and longitude are fundamental for understanding the motion of planets and their interactions within the solar system.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321808" y="4407408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Celestial Events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321808" y="4892040"/>
            <a:ext cx="4005072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These coordinates are crucial for predicting celestial events like eclipses and transits, influencing observational strategies in astronomy.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838944" y="4407408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Satellite Orbital Dynamics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838944" y="4892040"/>
            <a:ext cx="4005072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Satellites and spacecraft utilize ecliptic coordinates for navigation, ensuring accurate positioning relative to solar and planetary bodies.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768" y="2615184"/>
            <a:ext cx="4645152" cy="4645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768" y="2615184"/>
            <a:ext cx="4645152" cy="46451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2615184"/>
            <a:ext cx="4645152" cy="46451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8778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Visualizing Ecliptic Coordinates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685800" y="1709928"/>
            <a:ext cx="132679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Visualizing ecliptic coordinates helps in understanding celestial movements and positioning through various methods such as maps, animations, and simulations.</a:t>
            </a:r>
            <a:endParaRPr lang="en-US" sz="1530" dirty="0"/>
          </a:p>
        </p:txBody>
      </p:sp>
      <p:sp>
        <p:nvSpPr>
          <p:cNvPr id="8" name="Text 2"/>
          <p:cNvSpPr/>
          <p:nvPr/>
        </p:nvSpPr>
        <p:spPr>
          <a:xfrm>
            <a:off x="786384" y="3794760"/>
            <a:ext cx="353872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Celestial Maps</a:t>
            </a:r>
            <a:endParaRPr lang="en-US" sz="1920" dirty="0"/>
          </a:p>
        </p:txBody>
      </p:sp>
      <p:sp>
        <p:nvSpPr>
          <p:cNvPr id="9" name="Text 3"/>
          <p:cNvSpPr/>
          <p:nvPr/>
        </p:nvSpPr>
        <p:spPr>
          <a:xfrm>
            <a:off x="786384" y="4325112"/>
            <a:ext cx="3538728" cy="1755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 representations of the ecliptic coordinate system, including diagrams that illustrate ecliptic latitude and longitude, enhance comprehension of celestial positioning.</a:t>
            </a: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5650992" y="448056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1" name="Text 5"/>
          <p:cNvSpPr/>
          <p:nvPr/>
        </p:nvSpPr>
        <p:spPr>
          <a:xfrm>
            <a:off x="8293608" y="351129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7808976" y="628192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9930384" y="2734056"/>
            <a:ext cx="392277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Animation Tools</a:t>
            </a:r>
            <a:endParaRPr lang="en-US" sz="1920" dirty="0"/>
          </a:p>
        </p:txBody>
      </p:sp>
      <p:sp>
        <p:nvSpPr>
          <p:cNvPr id="14" name="Text 8"/>
          <p:cNvSpPr/>
          <p:nvPr/>
        </p:nvSpPr>
        <p:spPr>
          <a:xfrm>
            <a:off x="9930384" y="3255264"/>
            <a:ext cx="3922776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Animated graphics can demonstrate the movement of planets along ecliptic paths over time, highlighting the significance of this coordinate system visually.</a:t>
            </a:r>
            <a:endParaRPr lang="en-US" sz="1530" dirty="0"/>
          </a:p>
        </p:txBody>
      </p:sp>
      <p:sp>
        <p:nvSpPr>
          <p:cNvPr id="15" name="Text 9"/>
          <p:cNvSpPr/>
          <p:nvPr/>
        </p:nvSpPr>
        <p:spPr>
          <a:xfrm>
            <a:off x="9930384" y="5157216"/>
            <a:ext cx="392277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Educational Simulations</a:t>
            </a:r>
            <a:endParaRPr lang="en-US" sz="1920" dirty="0"/>
          </a:p>
        </p:txBody>
      </p:sp>
      <p:sp>
        <p:nvSpPr>
          <p:cNvPr id="16" name="Text 10"/>
          <p:cNvSpPr/>
          <p:nvPr/>
        </p:nvSpPr>
        <p:spPr>
          <a:xfrm>
            <a:off x="9930384" y="5678424"/>
            <a:ext cx="392277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Interactive models and simulations enable students and enthusiasts to explore the concept of ecliptic coordinates effectively, facilitating deeper understanding.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" y="2148840"/>
            <a:ext cx="4005072" cy="2642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08" y="2148840"/>
            <a:ext cx="4005072" cy="26426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8944" y="2148840"/>
            <a:ext cx="4005072" cy="26426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20700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Challenges and Future Directions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95528" y="4983480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Complex Orbital Dynamics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95528" y="5458968"/>
            <a:ext cx="4005072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Variations in celestial mechanics and gravitational influences pose challenges in accurately predicting ecliptic coordinates over extended periods.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321808" y="4983480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Technological Advances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321808" y="5458968"/>
            <a:ext cx="4005072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Ongoing advancements in observational technology and data processing enhance our ability to calculate and utilize ecliptic coordinates more effectively.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838944" y="4983480"/>
            <a:ext cx="40050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Interdisciplinary Studies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838944" y="5458968"/>
            <a:ext cx="4005072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integration of fields like astrophysics and astrobiology with ecliptic studies may yield new insights into the dynamics of the solar system and the potential for extraterrestrial life.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081528"/>
            <a:ext cx="4297680" cy="26883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3081528"/>
            <a:ext cx="4297680" cy="26883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3081528"/>
            <a:ext cx="4297680" cy="268833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895344"/>
            <a:ext cx="3849624" cy="165506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960" y="3895344"/>
            <a:ext cx="3849624" cy="165506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4664" y="3895344"/>
            <a:ext cx="3849624" cy="165506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12" y="3291840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5816" y="3291840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66376" y="3291840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225856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ACAEF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 on Ecliptic Coordinates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1033272" y="33284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914400" y="3895344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Eclipsic Coordinates' Relevance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914400" y="4370832"/>
            <a:ext cx="3849624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Ecliptic latitude and longitude are integral to modern astronomy for mapping celestial objects and understanding their movements.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5522976" y="33284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5394960" y="3895344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Continuing Research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5394960" y="4370832"/>
            <a:ext cx="3849624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 technology evolves, further exploration of these coordinates will enhance our comprehension of the universe and its myriad phenomena.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10012680" y="33284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8"/>
          <p:cNvSpPr/>
          <p:nvPr/>
        </p:nvSpPr>
        <p:spPr>
          <a:xfrm>
            <a:off x="9884664" y="3895344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Educational Importance</a:t>
            </a:r>
            <a:endParaRPr lang="en-US" sz="1920" dirty="0"/>
          </a:p>
        </p:txBody>
      </p:sp>
      <p:sp>
        <p:nvSpPr>
          <p:cNvPr id="22" name="Text 9"/>
          <p:cNvSpPr/>
          <p:nvPr/>
        </p:nvSpPr>
        <p:spPr>
          <a:xfrm>
            <a:off x="9884664" y="4370832"/>
            <a:ext cx="3849624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Promoting awareness of ecliptic coordinates in educational settings will inspire future generations of astronomers and scientists.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2025-08-28T03:21:50Z</dcterms:created>
  <dcterms:modified xsi:type="dcterms:W3CDTF">2025-08-28T03:21:50Z</dcterms:modified>
</cp:coreProperties>
</file>